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73" r:id="rId8"/>
    <p:sldId id="260" r:id="rId9"/>
    <p:sldId id="274" r:id="rId10"/>
    <p:sldId id="271" r:id="rId11"/>
    <p:sldId id="272" r:id="rId12"/>
    <p:sldId id="275" r:id="rId13"/>
    <p:sldId id="269" r:id="rId14"/>
    <p:sldId id="270" r:id="rId15"/>
    <p:sldId id="268" r:id="rId16"/>
    <p:sldId id="262" r:id="rId17"/>
    <p:sldId id="276" r:id="rId18"/>
    <p:sldId id="267" r:id="rId1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.cup@helicon.nl::acdf420d-3d1b-463e-9173-44ff0cd1b3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ADED8-18D1-49C8-9DFF-E08E83B05675}" v="49" dt="2021-05-31T12:51:43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4F9ADED8-18D1-49C8-9DFF-E08E83B05675}"/>
    <pc:docChg chg="undo custSel addSld delSld modSld sldOrd">
      <pc:chgData name="Pascalle Cup" userId="acdf420d-3d1b-463e-9173-44ff0cd1b36a" providerId="ADAL" clId="{4F9ADED8-18D1-49C8-9DFF-E08E83B05675}" dt="2021-05-31T12:50:58.568" v="671" actId="313"/>
      <pc:docMkLst>
        <pc:docMk/>
      </pc:docMkLst>
      <pc:sldChg chg="modSp mod">
        <pc:chgData name="Pascalle Cup" userId="acdf420d-3d1b-463e-9173-44ff0cd1b36a" providerId="ADAL" clId="{4F9ADED8-18D1-49C8-9DFF-E08E83B05675}" dt="2021-05-31T12:01:17.875" v="25" actId="20577"/>
        <pc:sldMkLst>
          <pc:docMk/>
          <pc:sldMk cId="3763990206" sldId="256"/>
        </pc:sldMkLst>
        <pc:spChg chg="mod">
          <ac:chgData name="Pascalle Cup" userId="acdf420d-3d1b-463e-9173-44ff0cd1b36a" providerId="ADAL" clId="{4F9ADED8-18D1-49C8-9DFF-E08E83B05675}" dt="2021-05-31T12:01:17.875" v="25" actId="20577"/>
          <ac:spMkLst>
            <pc:docMk/>
            <pc:sldMk cId="3763990206" sldId="256"/>
            <ac:spMk id="3" creationId="{EB322A74-7D8E-41D0-BC5C-D4BC0A83BCBF}"/>
          </ac:spMkLst>
        </pc:spChg>
      </pc:sldChg>
      <pc:sldChg chg="modSp mod">
        <pc:chgData name="Pascalle Cup" userId="acdf420d-3d1b-463e-9173-44ff0cd1b36a" providerId="ADAL" clId="{4F9ADED8-18D1-49C8-9DFF-E08E83B05675}" dt="2021-05-31T12:17:25.770" v="235" actId="20577"/>
        <pc:sldMkLst>
          <pc:docMk/>
          <pc:sldMk cId="2481966287" sldId="258"/>
        </pc:sldMkLst>
        <pc:spChg chg="mod">
          <ac:chgData name="Pascalle Cup" userId="acdf420d-3d1b-463e-9173-44ff0cd1b36a" providerId="ADAL" clId="{4F9ADED8-18D1-49C8-9DFF-E08E83B05675}" dt="2021-05-31T12:17:25.770" v="235" actId="20577"/>
          <ac:spMkLst>
            <pc:docMk/>
            <pc:sldMk cId="2481966287" sldId="258"/>
            <ac:spMk id="3" creationId="{CBB389B0-AAA1-4F78-9C9A-545C33A6295B}"/>
          </ac:spMkLst>
        </pc:spChg>
      </pc:sldChg>
      <pc:sldChg chg="modSp mod modAnim">
        <pc:chgData name="Pascalle Cup" userId="acdf420d-3d1b-463e-9173-44ff0cd1b36a" providerId="ADAL" clId="{4F9ADED8-18D1-49C8-9DFF-E08E83B05675}" dt="2021-05-31T12:15:27.718" v="110"/>
        <pc:sldMkLst>
          <pc:docMk/>
          <pc:sldMk cId="2459960741" sldId="260"/>
        </pc:sldMkLst>
        <pc:spChg chg="mod">
          <ac:chgData name="Pascalle Cup" userId="acdf420d-3d1b-463e-9173-44ff0cd1b36a" providerId="ADAL" clId="{4F9ADED8-18D1-49C8-9DFF-E08E83B05675}" dt="2021-05-31T12:03:42.621" v="75" actId="20577"/>
          <ac:spMkLst>
            <pc:docMk/>
            <pc:sldMk cId="2459960741" sldId="260"/>
            <ac:spMk id="2" creationId="{24574189-C55B-4AA1-9828-C42216CDCF2B}"/>
          </ac:spMkLst>
        </pc:spChg>
        <pc:picChg chg="mod">
          <ac:chgData name="Pascalle Cup" userId="acdf420d-3d1b-463e-9173-44ff0cd1b36a" providerId="ADAL" clId="{4F9ADED8-18D1-49C8-9DFF-E08E83B05675}" dt="2021-05-31T12:03:46.057" v="76" actId="1076"/>
          <ac:picMkLst>
            <pc:docMk/>
            <pc:sldMk cId="2459960741" sldId="260"/>
            <ac:picMk id="2050" creationId="{6A509D57-67DF-44BB-9B16-B138B07D2068}"/>
          </ac:picMkLst>
        </pc:picChg>
      </pc:sldChg>
      <pc:sldChg chg="del">
        <pc:chgData name="Pascalle Cup" userId="acdf420d-3d1b-463e-9173-44ff0cd1b36a" providerId="ADAL" clId="{4F9ADED8-18D1-49C8-9DFF-E08E83B05675}" dt="2021-05-31T12:02:22.376" v="66" actId="2696"/>
        <pc:sldMkLst>
          <pc:docMk/>
          <pc:sldMk cId="1749902877" sldId="261"/>
        </pc:sldMkLst>
      </pc:sldChg>
      <pc:sldChg chg="addSp delSp modSp mod">
        <pc:chgData name="Pascalle Cup" userId="acdf420d-3d1b-463e-9173-44ff0cd1b36a" providerId="ADAL" clId="{4F9ADED8-18D1-49C8-9DFF-E08E83B05675}" dt="2021-05-31T12:22:08.656" v="454" actId="20577"/>
        <pc:sldMkLst>
          <pc:docMk/>
          <pc:sldMk cId="2503458036" sldId="262"/>
        </pc:sldMkLst>
        <pc:spChg chg="mod">
          <ac:chgData name="Pascalle Cup" userId="acdf420d-3d1b-463e-9173-44ff0cd1b36a" providerId="ADAL" clId="{4F9ADED8-18D1-49C8-9DFF-E08E83B05675}" dt="2021-05-31T12:16:14.148" v="177" actId="6549"/>
          <ac:spMkLst>
            <pc:docMk/>
            <pc:sldMk cId="2503458036" sldId="262"/>
            <ac:spMk id="2" creationId="{66B20D57-EF0D-4BD8-8D68-D8EE0255CFBB}"/>
          </ac:spMkLst>
        </pc:spChg>
        <pc:spChg chg="del">
          <ac:chgData name="Pascalle Cup" userId="acdf420d-3d1b-463e-9173-44ff0cd1b36a" providerId="ADAL" clId="{4F9ADED8-18D1-49C8-9DFF-E08E83B05675}" dt="2021-05-31T12:15:55.925" v="115" actId="478"/>
          <ac:spMkLst>
            <pc:docMk/>
            <pc:sldMk cId="2503458036" sldId="262"/>
            <ac:spMk id="4" creationId="{57856E34-5BE4-41AD-A67C-8D4DE19385BA}"/>
          </ac:spMkLst>
        </pc:spChg>
        <pc:spChg chg="add mod">
          <ac:chgData name="Pascalle Cup" userId="acdf420d-3d1b-463e-9173-44ff0cd1b36a" providerId="ADAL" clId="{4F9ADED8-18D1-49C8-9DFF-E08E83B05675}" dt="2021-05-31T12:22:08.656" v="454" actId="20577"/>
          <ac:spMkLst>
            <pc:docMk/>
            <pc:sldMk cId="2503458036" sldId="262"/>
            <ac:spMk id="6" creationId="{06D3989C-2078-453E-B9A6-A20BB4ABEF2B}"/>
          </ac:spMkLst>
        </pc:spChg>
      </pc:sldChg>
      <pc:sldChg chg="del">
        <pc:chgData name="Pascalle Cup" userId="acdf420d-3d1b-463e-9173-44ff0cd1b36a" providerId="ADAL" clId="{4F9ADED8-18D1-49C8-9DFF-E08E83B05675}" dt="2021-05-31T12:02:22.376" v="66" actId="2696"/>
        <pc:sldMkLst>
          <pc:docMk/>
          <pc:sldMk cId="2463500126" sldId="263"/>
        </pc:sldMkLst>
      </pc:sldChg>
      <pc:sldChg chg="del">
        <pc:chgData name="Pascalle Cup" userId="acdf420d-3d1b-463e-9173-44ff0cd1b36a" providerId="ADAL" clId="{4F9ADED8-18D1-49C8-9DFF-E08E83B05675}" dt="2021-05-31T12:02:22.376" v="66" actId="2696"/>
        <pc:sldMkLst>
          <pc:docMk/>
          <pc:sldMk cId="301979086" sldId="264"/>
        </pc:sldMkLst>
      </pc:sldChg>
      <pc:sldChg chg="del">
        <pc:chgData name="Pascalle Cup" userId="acdf420d-3d1b-463e-9173-44ff0cd1b36a" providerId="ADAL" clId="{4F9ADED8-18D1-49C8-9DFF-E08E83B05675}" dt="2021-05-31T12:02:22.376" v="66" actId="2696"/>
        <pc:sldMkLst>
          <pc:docMk/>
          <pc:sldMk cId="3765350661" sldId="265"/>
        </pc:sldMkLst>
      </pc:sldChg>
      <pc:sldChg chg="del">
        <pc:chgData name="Pascalle Cup" userId="acdf420d-3d1b-463e-9173-44ff0cd1b36a" providerId="ADAL" clId="{4F9ADED8-18D1-49C8-9DFF-E08E83B05675}" dt="2021-05-31T12:02:22.376" v="66" actId="2696"/>
        <pc:sldMkLst>
          <pc:docMk/>
          <pc:sldMk cId="781841015" sldId="266"/>
        </pc:sldMkLst>
      </pc:sldChg>
      <pc:sldChg chg="modSp mod">
        <pc:chgData name="Pascalle Cup" userId="acdf420d-3d1b-463e-9173-44ff0cd1b36a" providerId="ADAL" clId="{4F9ADED8-18D1-49C8-9DFF-E08E83B05675}" dt="2021-05-31T12:50:58.568" v="671" actId="313"/>
        <pc:sldMkLst>
          <pc:docMk/>
          <pc:sldMk cId="3243344774" sldId="267"/>
        </pc:sldMkLst>
        <pc:spChg chg="mod">
          <ac:chgData name="Pascalle Cup" userId="acdf420d-3d1b-463e-9173-44ff0cd1b36a" providerId="ADAL" clId="{4F9ADED8-18D1-49C8-9DFF-E08E83B05675}" dt="2021-05-31T12:50:58.568" v="671" actId="313"/>
          <ac:spMkLst>
            <pc:docMk/>
            <pc:sldMk cId="3243344774" sldId="267"/>
            <ac:spMk id="3" creationId="{F63DE2AB-0AD7-4506-8D96-430F54EADBC9}"/>
          </ac:spMkLst>
        </pc:spChg>
      </pc:sldChg>
      <pc:sldChg chg="addSp delSp modSp new mod">
        <pc:chgData name="Pascalle Cup" userId="acdf420d-3d1b-463e-9173-44ff0cd1b36a" providerId="ADAL" clId="{4F9ADED8-18D1-49C8-9DFF-E08E83B05675}" dt="2021-05-31T12:12:20.301" v="90" actId="1076"/>
        <pc:sldMkLst>
          <pc:docMk/>
          <pc:sldMk cId="1290666013" sldId="268"/>
        </pc:sldMkLst>
        <pc:spChg chg="add del">
          <ac:chgData name="Pascalle Cup" userId="acdf420d-3d1b-463e-9173-44ff0cd1b36a" providerId="ADAL" clId="{4F9ADED8-18D1-49C8-9DFF-E08E83B05675}" dt="2021-05-31T12:11:46.334" v="82" actId="478"/>
          <ac:spMkLst>
            <pc:docMk/>
            <pc:sldMk cId="1290666013" sldId="268"/>
            <ac:spMk id="4" creationId="{B73873C8-98FE-4D4C-A6F6-D7D22EEA578E}"/>
          </ac:spMkLst>
        </pc:spChg>
        <pc:picChg chg="add mod modCrop">
          <ac:chgData name="Pascalle Cup" userId="acdf420d-3d1b-463e-9173-44ff0cd1b36a" providerId="ADAL" clId="{4F9ADED8-18D1-49C8-9DFF-E08E83B05675}" dt="2021-05-31T12:12:20.301" v="90" actId="1076"/>
          <ac:picMkLst>
            <pc:docMk/>
            <pc:sldMk cId="1290666013" sldId="268"/>
            <ac:picMk id="3" creationId="{315DCA4F-31DB-4A65-8150-09B9926EFB08}"/>
          </ac:picMkLst>
        </pc:picChg>
      </pc:sldChg>
      <pc:sldChg chg="del">
        <pc:chgData name="Pascalle Cup" userId="acdf420d-3d1b-463e-9173-44ff0cd1b36a" providerId="ADAL" clId="{4F9ADED8-18D1-49C8-9DFF-E08E83B05675}" dt="2021-05-31T12:02:22.376" v="66" actId="2696"/>
        <pc:sldMkLst>
          <pc:docMk/>
          <pc:sldMk cId="2643644421" sldId="268"/>
        </pc:sldMkLst>
      </pc:sldChg>
      <pc:sldChg chg="addSp modSp new mod modAnim">
        <pc:chgData name="Pascalle Cup" userId="acdf420d-3d1b-463e-9173-44ff0cd1b36a" providerId="ADAL" clId="{4F9ADED8-18D1-49C8-9DFF-E08E83B05675}" dt="2021-05-31T12:15:41.291" v="114"/>
        <pc:sldMkLst>
          <pc:docMk/>
          <pc:sldMk cId="2914499120" sldId="269"/>
        </pc:sldMkLst>
        <pc:picChg chg="add mod modCrop">
          <ac:chgData name="Pascalle Cup" userId="acdf420d-3d1b-463e-9173-44ff0cd1b36a" providerId="ADAL" clId="{4F9ADED8-18D1-49C8-9DFF-E08E83B05675}" dt="2021-05-31T12:13:42.159" v="101" actId="1076"/>
          <ac:picMkLst>
            <pc:docMk/>
            <pc:sldMk cId="2914499120" sldId="269"/>
            <ac:picMk id="2" creationId="{A0EBAF5F-F191-4151-8E13-0EC64591A6FD}"/>
          </ac:picMkLst>
        </pc:picChg>
        <pc:picChg chg="add mod">
          <ac:chgData name="Pascalle Cup" userId="acdf420d-3d1b-463e-9173-44ff0cd1b36a" providerId="ADAL" clId="{4F9ADED8-18D1-49C8-9DFF-E08E83B05675}" dt="2021-05-31T12:14:44.334" v="105" actId="14100"/>
          <ac:picMkLst>
            <pc:docMk/>
            <pc:sldMk cId="2914499120" sldId="269"/>
            <ac:picMk id="3" creationId="{98D52ADF-3FA0-4958-85A1-2D301DD8A489}"/>
          </ac:picMkLst>
        </pc:picChg>
        <pc:picChg chg="add mod">
          <ac:chgData name="Pascalle Cup" userId="acdf420d-3d1b-463e-9173-44ff0cd1b36a" providerId="ADAL" clId="{4F9ADED8-18D1-49C8-9DFF-E08E83B05675}" dt="2021-05-31T12:13:44.878" v="102" actId="14100"/>
          <ac:picMkLst>
            <pc:docMk/>
            <pc:sldMk cId="2914499120" sldId="269"/>
            <ac:picMk id="1026" creationId="{380ABD1B-875D-4A2C-B101-B3C76CFAEEA8}"/>
          </ac:picMkLst>
        </pc:picChg>
        <pc:picChg chg="add mod">
          <ac:chgData name="Pascalle Cup" userId="acdf420d-3d1b-463e-9173-44ff0cd1b36a" providerId="ADAL" clId="{4F9ADED8-18D1-49C8-9DFF-E08E83B05675}" dt="2021-05-31T12:15:13.510" v="108" actId="14100"/>
          <ac:picMkLst>
            <pc:docMk/>
            <pc:sldMk cId="2914499120" sldId="269"/>
            <ac:picMk id="1028" creationId="{597DDE2B-DB48-4C00-BCE7-EFC99F691043}"/>
          </ac:picMkLst>
        </pc:picChg>
      </pc:sldChg>
      <pc:sldChg chg="addSp modSp new mod">
        <pc:chgData name="Pascalle Cup" userId="acdf420d-3d1b-463e-9173-44ff0cd1b36a" providerId="ADAL" clId="{4F9ADED8-18D1-49C8-9DFF-E08E83B05675}" dt="2021-05-31T12:21:12.055" v="255" actId="1076"/>
        <pc:sldMkLst>
          <pc:docMk/>
          <pc:sldMk cId="3797164199" sldId="270"/>
        </pc:sldMkLst>
        <pc:spChg chg="add mod">
          <ac:chgData name="Pascalle Cup" userId="acdf420d-3d1b-463e-9173-44ff0cd1b36a" providerId="ADAL" clId="{4F9ADED8-18D1-49C8-9DFF-E08E83B05675}" dt="2021-05-31T12:21:12.055" v="255" actId="1076"/>
          <ac:spMkLst>
            <pc:docMk/>
            <pc:sldMk cId="3797164199" sldId="270"/>
            <ac:spMk id="2" creationId="{E76FCA4C-5A4C-4657-A45E-59DBD7FD2AFD}"/>
          </ac:spMkLst>
        </pc:spChg>
        <pc:picChg chg="add">
          <ac:chgData name="Pascalle Cup" userId="acdf420d-3d1b-463e-9173-44ff0cd1b36a" providerId="ADAL" clId="{4F9ADED8-18D1-49C8-9DFF-E08E83B05675}" dt="2021-05-31T12:18:40.346" v="237"/>
          <ac:picMkLst>
            <pc:docMk/>
            <pc:sldMk cId="3797164199" sldId="270"/>
            <ac:picMk id="2050" creationId="{EE327C1F-94DB-4E51-9B26-08492D698C58}"/>
          </ac:picMkLst>
        </pc:picChg>
      </pc:sldChg>
      <pc:sldChg chg="addSp modSp new ord modAnim">
        <pc:chgData name="Pascalle Cup" userId="acdf420d-3d1b-463e-9173-44ff0cd1b36a" providerId="ADAL" clId="{4F9ADED8-18D1-49C8-9DFF-E08E83B05675}" dt="2021-05-31T12:36:38.575" v="485" actId="1076"/>
        <pc:sldMkLst>
          <pc:docMk/>
          <pc:sldMk cId="843637145" sldId="271"/>
        </pc:sldMkLst>
        <pc:picChg chg="add mod">
          <ac:chgData name="Pascalle Cup" userId="acdf420d-3d1b-463e-9173-44ff0cd1b36a" providerId="ADAL" clId="{4F9ADED8-18D1-49C8-9DFF-E08E83B05675}" dt="2021-05-31T12:36:38.575" v="485" actId="1076"/>
          <ac:picMkLst>
            <pc:docMk/>
            <pc:sldMk cId="843637145" sldId="271"/>
            <ac:picMk id="3074" creationId="{7376CB44-FA16-4A66-A68C-7BABB972D79A}"/>
          </ac:picMkLst>
        </pc:picChg>
        <pc:picChg chg="add mod">
          <ac:chgData name="Pascalle Cup" userId="acdf420d-3d1b-463e-9173-44ff0cd1b36a" providerId="ADAL" clId="{4F9ADED8-18D1-49C8-9DFF-E08E83B05675}" dt="2021-05-31T12:36:36.231" v="484" actId="1076"/>
          <ac:picMkLst>
            <pc:docMk/>
            <pc:sldMk cId="843637145" sldId="271"/>
            <ac:picMk id="3076" creationId="{9F674B8C-2D4E-4558-A12A-1CFA61C68667}"/>
          </ac:picMkLst>
        </pc:picChg>
        <pc:picChg chg="add mod">
          <ac:chgData name="Pascalle Cup" userId="acdf420d-3d1b-463e-9173-44ff0cd1b36a" providerId="ADAL" clId="{4F9ADED8-18D1-49C8-9DFF-E08E83B05675}" dt="2021-05-31T12:36:31.847" v="481" actId="1076"/>
          <ac:picMkLst>
            <pc:docMk/>
            <pc:sldMk cId="843637145" sldId="271"/>
            <ac:picMk id="3078" creationId="{514171AF-FD1F-4C70-8AC2-42961E1EFAFB}"/>
          </ac:picMkLst>
        </pc:picChg>
        <pc:picChg chg="add mod">
          <ac:chgData name="Pascalle Cup" userId="acdf420d-3d1b-463e-9173-44ff0cd1b36a" providerId="ADAL" clId="{4F9ADED8-18D1-49C8-9DFF-E08E83B05675}" dt="2021-05-31T12:36:34.311" v="483" actId="1076"/>
          <ac:picMkLst>
            <pc:docMk/>
            <pc:sldMk cId="843637145" sldId="271"/>
            <ac:picMk id="3080" creationId="{19726720-EFAD-4292-AB18-7852F2A51EAE}"/>
          </ac:picMkLst>
        </pc:picChg>
      </pc:sldChg>
      <pc:sldChg chg="addSp delSp new mod">
        <pc:chgData name="Pascalle Cup" userId="acdf420d-3d1b-463e-9173-44ff0cd1b36a" providerId="ADAL" clId="{4F9ADED8-18D1-49C8-9DFF-E08E83B05675}" dt="2021-05-31T12:47:40.841" v="576" actId="22"/>
        <pc:sldMkLst>
          <pc:docMk/>
          <pc:sldMk cId="2254414874" sldId="272"/>
        </pc:sldMkLst>
        <pc:spChg chg="add del">
          <ac:chgData name="Pascalle Cup" userId="acdf420d-3d1b-463e-9173-44ff0cd1b36a" providerId="ADAL" clId="{4F9ADED8-18D1-49C8-9DFF-E08E83B05675}" dt="2021-05-31T12:47:40.841" v="576" actId="22"/>
          <ac:spMkLst>
            <pc:docMk/>
            <pc:sldMk cId="2254414874" sldId="272"/>
            <ac:spMk id="4" creationId="{68824924-FD9A-444E-95BF-094356E9135A}"/>
          </ac:spMkLst>
        </pc:spChg>
        <pc:picChg chg="add">
          <ac:chgData name="Pascalle Cup" userId="acdf420d-3d1b-463e-9173-44ff0cd1b36a" providerId="ADAL" clId="{4F9ADED8-18D1-49C8-9DFF-E08E83B05675}" dt="2021-05-31T12:35:01.493" v="476"/>
          <ac:picMkLst>
            <pc:docMk/>
            <pc:sldMk cId="2254414874" sldId="272"/>
            <ac:picMk id="4098" creationId="{2CA7002B-1E04-4A4C-BF7D-EB52A91C2670}"/>
          </ac:picMkLst>
        </pc:picChg>
      </pc:sldChg>
      <pc:sldChg chg="addSp modSp new mod">
        <pc:chgData name="Pascalle Cup" userId="acdf420d-3d1b-463e-9173-44ff0cd1b36a" providerId="ADAL" clId="{4F9ADED8-18D1-49C8-9DFF-E08E83B05675}" dt="2021-05-31T12:49:01.529" v="592" actId="14100"/>
        <pc:sldMkLst>
          <pc:docMk/>
          <pc:sldMk cId="821350563" sldId="273"/>
        </pc:sldMkLst>
        <pc:spChg chg="mod">
          <ac:chgData name="Pascalle Cup" userId="acdf420d-3d1b-463e-9173-44ff0cd1b36a" providerId="ADAL" clId="{4F9ADED8-18D1-49C8-9DFF-E08E83B05675}" dt="2021-05-31T12:43:05.821" v="546" actId="20577"/>
          <ac:spMkLst>
            <pc:docMk/>
            <pc:sldMk cId="821350563" sldId="273"/>
            <ac:spMk id="2" creationId="{5B6680FE-49C3-49E9-9B78-27A4B6170CB7}"/>
          </ac:spMkLst>
        </pc:spChg>
        <pc:spChg chg="mod">
          <ac:chgData name="Pascalle Cup" userId="acdf420d-3d1b-463e-9173-44ff0cd1b36a" providerId="ADAL" clId="{4F9ADED8-18D1-49C8-9DFF-E08E83B05675}" dt="2021-05-31T12:47:16.068" v="569" actId="6549"/>
          <ac:spMkLst>
            <pc:docMk/>
            <pc:sldMk cId="821350563" sldId="273"/>
            <ac:spMk id="3" creationId="{29694BB5-72FC-4678-AC7C-B3F65C3DB706}"/>
          </ac:spMkLst>
        </pc:spChg>
        <pc:spChg chg="add mod">
          <ac:chgData name="Pascalle Cup" userId="acdf420d-3d1b-463e-9173-44ff0cd1b36a" providerId="ADAL" clId="{4F9ADED8-18D1-49C8-9DFF-E08E83B05675}" dt="2021-05-31T12:49:01.529" v="592" actId="14100"/>
          <ac:spMkLst>
            <pc:docMk/>
            <pc:sldMk cId="821350563" sldId="273"/>
            <ac:spMk id="5" creationId="{B4F6D53C-483C-4521-B7E4-0636EB3EFD46}"/>
          </ac:spMkLst>
        </pc:spChg>
      </pc:sldChg>
      <pc:sldChg chg="addSp modSp add mod ord">
        <pc:chgData name="Pascalle Cup" userId="acdf420d-3d1b-463e-9173-44ff0cd1b36a" providerId="ADAL" clId="{4F9ADED8-18D1-49C8-9DFF-E08E83B05675}" dt="2021-05-31T12:49:25.301" v="600" actId="122"/>
        <pc:sldMkLst>
          <pc:docMk/>
          <pc:sldMk cId="3640862695" sldId="274"/>
        </pc:sldMkLst>
        <pc:spChg chg="mod">
          <ac:chgData name="Pascalle Cup" userId="acdf420d-3d1b-463e-9173-44ff0cd1b36a" providerId="ADAL" clId="{4F9ADED8-18D1-49C8-9DFF-E08E83B05675}" dt="2021-05-31T12:47:25.452" v="574" actId="20577"/>
          <ac:spMkLst>
            <pc:docMk/>
            <pc:sldMk cId="3640862695" sldId="274"/>
            <ac:spMk id="3" creationId="{29694BB5-72FC-4678-AC7C-B3F65C3DB706}"/>
          </ac:spMkLst>
        </pc:spChg>
        <pc:spChg chg="add mod">
          <ac:chgData name="Pascalle Cup" userId="acdf420d-3d1b-463e-9173-44ff0cd1b36a" providerId="ADAL" clId="{4F9ADED8-18D1-49C8-9DFF-E08E83B05675}" dt="2021-05-31T12:49:25.301" v="600" actId="122"/>
          <ac:spMkLst>
            <pc:docMk/>
            <pc:sldMk cId="3640862695" sldId="274"/>
            <ac:spMk id="5" creationId="{E16E2D88-5589-4D9A-AA3E-E56CAA142F5D}"/>
          </ac:spMkLst>
        </pc:spChg>
      </pc:sldChg>
      <pc:sldChg chg="addSp modSp mod">
        <pc:chgData name="Pascalle Cup" userId="acdf420d-3d1b-463e-9173-44ff0cd1b36a" providerId="ADAL" clId="{4F9ADED8-18D1-49C8-9DFF-E08E83B05675}" dt="2021-05-31T12:49:54.453" v="607" actId="122"/>
        <pc:sldMkLst>
          <pc:docMk/>
          <pc:sldMk cId="2661071560" sldId="275"/>
        </pc:sldMkLst>
        <pc:spChg chg="mod">
          <ac:chgData name="Pascalle Cup" userId="acdf420d-3d1b-463e-9173-44ff0cd1b36a" providerId="ADAL" clId="{4F9ADED8-18D1-49C8-9DFF-E08E83B05675}" dt="2021-05-31T12:47:51.020" v="578" actId="20577"/>
          <ac:spMkLst>
            <pc:docMk/>
            <pc:sldMk cId="2661071560" sldId="275"/>
            <ac:spMk id="3" creationId="{29694BB5-72FC-4678-AC7C-B3F65C3DB706}"/>
          </ac:spMkLst>
        </pc:spChg>
        <pc:spChg chg="add mod">
          <ac:chgData name="Pascalle Cup" userId="acdf420d-3d1b-463e-9173-44ff0cd1b36a" providerId="ADAL" clId="{4F9ADED8-18D1-49C8-9DFF-E08E83B05675}" dt="2021-05-31T12:49:54.453" v="607" actId="122"/>
          <ac:spMkLst>
            <pc:docMk/>
            <pc:sldMk cId="2661071560" sldId="275"/>
            <ac:spMk id="5" creationId="{3E810545-CD6C-4DE1-9632-A1E3FDCB0083}"/>
          </ac:spMkLst>
        </pc:spChg>
      </pc:sldChg>
      <pc:sldChg chg="addSp modSp mod">
        <pc:chgData name="Pascalle Cup" userId="acdf420d-3d1b-463e-9173-44ff0cd1b36a" providerId="ADAL" clId="{4F9ADED8-18D1-49C8-9DFF-E08E83B05675}" dt="2021-05-31T12:50:37.969" v="623" actId="20577"/>
        <pc:sldMkLst>
          <pc:docMk/>
          <pc:sldMk cId="2415345429" sldId="276"/>
        </pc:sldMkLst>
        <pc:spChg chg="mod">
          <ac:chgData name="Pascalle Cup" userId="acdf420d-3d1b-463e-9173-44ff0cd1b36a" providerId="ADAL" clId="{4F9ADED8-18D1-49C8-9DFF-E08E83B05675}" dt="2021-05-31T12:48:34.354" v="585" actId="20577"/>
          <ac:spMkLst>
            <pc:docMk/>
            <pc:sldMk cId="2415345429" sldId="276"/>
            <ac:spMk id="3" creationId="{29694BB5-72FC-4678-AC7C-B3F65C3DB706}"/>
          </ac:spMkLst>
        </pc:spChg>
        <pc:spChg chg="add mod">
          <ac:chgData name="Pascalle Cup" userId="acdf420d-3d1b-463e-9173-44ff0cd1b36a" providerId="ADAL" clId="{4F9ADED8-18D1-49C8-9DFF-E08E83B05675}" dt="2021-05-31T12:50:37.969" v="623" actId="20577"/>
          <ac:spMkLst>
            <pc:docMk/>
            <pc:sldMk cId="2415345429" sldId="276"/>
            <ac:spMk id="5" creationId="{1B9906D2-4E47-4A36-AE5F-C9A39057BE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F1E19-4DF7-4169-B956-E4E99323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220701-4F3F-41AC-A352-2E157F348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F219A1-DEDB-4ACF-AD36-1777135A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E2D223-6473-4874-8844-B807CAA6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CD314D-D607-4F54-A3C8-73131D8F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6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754C8-C11A-4D60-9854-458974A7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3A9D72-5E1B-40C2-9E33-DDD3B4545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B2E2D-992D-4D25-9730-4C00DA15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ACABB-86BF-4729-BA07-68257D5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A57400-0C85-433A-8161-4E0DB27A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0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6C8CBD9-3EEE-4810-81A4-EC7676F12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214CC1-B49E-4A73-A995-72C371EB0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D812D4-3208-478E-B208-085E3C74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873C2F-0D06-45AC-9916-47F7740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B44B25-EF4E-4C5F-B2B1-F7F43C94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8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18030-CDF9-4417-B1AB-691A38E7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844BF-4E8D-43C0-8DBD-7A373CDA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42411-A968-4297-BB01-ABE6D094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0C0482-54CE-4C69-A980-7E21907E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93D98A-28EB-4F9A-8883-3F236EF4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64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FDF6D-6FF6-4FBA-8BDB-AB8F9982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B52268-C03A-4A53-91C2-520A4D96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ED94C7-7CCA-48C8-8284-8C942A04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2DA88-C729-410D-B712-EE49AD6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7549A-D009-4A33-A646-11EA3AAF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5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38F43-53DE-41F0-B10E-09EAC40F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061A8-CF31-45CE-936A-628637A68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D8FD1D-D76F-49E2-BE6C-9AC9709B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B86CBE-B7EB-46E2-B713-73D90E0D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803BE3-D3E6-47CB-AEBD-EB9F3965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483D9C-93D0-4E3D-8E82-C0AF53A3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98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65471-A337-4AEC-808E-3A55028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78ABE3-A34C-4036-8C2C-684115862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DFA063-60E8-4B69-88F3-BA0E986D1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BBDB8F-61AB-424F-8B08-C59425E0A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702701-BB86-42F8-8F89-520E58FCE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CA6386-1684-4242-A559-0C277BA9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A63232-34E5-4788-B0C1-C252A33C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18BA31-3E5A-4A4F-AA85-8394AE1E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1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C34DC-FD36-4E1B-B505-65704C32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C6658D-E637-404F-923C-869894BA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1738FA-78A2-4ED0-84D0-5321179E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A0ECE8-4504-4A62-A600-38AC3F1C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50F2A5-2AA7-4BED-9EB3-43E82CB3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264BE1-4452-4A07-93E8-5658E8FC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1E57AA-143A-420A-AA5D-28EE2E2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8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002BF-6A8C-4066-8E17-3CA31450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6B0AD-2717-4063-BBCB-F47FD350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0D379D-A49B-4216-830B-FDBF6893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82EFD4-842E-4402-AFDE-9BE9AD02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74A1C7-990E-4930-AB08-0902FBAF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2106BF-1EB1-4181-A595-235EE09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96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682EC-C02D-4ADC-A097-07ADF444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71A815-A8CC-437B-BDF9-6E2BA741A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D50302-162C-42F1-B5A7-2EECD3814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BC5509-D8F1-4194-AC65-86938E71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CB1013-B6B8-47EB-87EE-80FAB049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E945B2-35AA-4397-8DC1-29D6CAF2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37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9AB271-F115-4FFC-AA82-C152364B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159DA-9C67-4BF7-8920-9663BFB0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5916C0-0F14-4FBA-AF5A-7575D6981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225B-7535-44A3-ABE5-E91FC3F43D0B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D69080-EBBF-41C3-8F94-FA2705B3C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0FD34-E36F-4407-B232-81ABB352F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5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226BFD-CADF-4138-AD71-FBE03946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r>
              <a:rPr lang="nl-NL" dirty="0"/>
              <a:t>Les 3 Spelen in de stad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322A74-7D8E-41D0-BC5C-D4BC0A83B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Spelen in de stad is voor iedereen</a:t>
            </a:r>
            <a:br>
              <a:rPr lang="nl-NL" dirty="0"/>
            </a:br>
            <a:r>
              <a:rPr lang="nl-NL" i="1" dirty="0"/>
              <a:t>1 juni 2021</a:t>
            </a:r>
          </a:p>
        </p:txBody>
      </p:sp>
    </p:spTree>
    <p:extLst>
      <p:ext uri="{BB962C8B-B14F-4D97-AF65-F5344CB8AC3E}">
        <p14:creationId xmlns:p14="http://schemas.microsoft.com/office/powerpoint/2010/main" val="376399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clusie in spelen | Al het onderzoek naar inclusie in spelen door KOMPAN  Play Institute">
            <a:extLst>
              <a:ext uri="{FF2B5EF4-FFF2-40B4-BE49-F238E27FC236}">
                <a16:creationId xmlns:a16="http://schemas.microsoft.com/office/drawing/2014/main" id="{380ABD1B-875D-4A2C-B101-B3C76CFA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0" y="683577"/>
            <a:ext cx="6379418" cy="29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0EBAF5F-F191-4151-8E13-0EC64591A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38"/>
          <a:stretch/>
        </p:blipFill>
        <p:spPr>
          <a:xfrm>
            <a:off x="7123278" y="683577"/>
            <a:ext cx="4578502" cy="29667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8D52ADF-3FA0-4958-85A1-2D301DD8A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520" y="3959225"/>
            <a:ext cx="4941278" cy="2698198"/>
          </a:xfrm>
          <a:prstGeom prst="rect">
            <a:avLst/>
          </a:prstGeom>
        </p:spPr>
      </p:pic>
      <p:pic>
        <p:nvPicPr>
          <p:cNvPr id="1028" name="Picture 4" descr="Boulen; 'Als je de spelregels kent is het best spannend. Het is geen  theekransje' | Waalwijk, Heusden e.o. | bd.nl">
            <a:extLst>
              <a:ext uri="{FF2B5EF4-FFF2-40B4-BE49-F238E27FC236}">
                <a16:creationId xmlns:a16="http://schemas.microsoft.com/office/drawing/2014/main" id="{597DDE2B-DB48-4C00-BCE7-EFC99F69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78" y="3959224"/>
            <a:ext cx="3473602" cy="26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327C1F-94DB-4E51-9B26-08492D69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12192000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76FCA4C-5A4C-4657-A45E-59DBD7FD2AFD}"/>
              </a:ext>
            </a:extLst>
          </p:cNvPr>
          <p:cNvSpPr txBox="1"/>
          <p:nvPr/>
        </p:nvSpPr>
        <p:spPr>
          <a:xfrm>
            <a:off x="243840" y="50800"/>
            <a:ext cx="2550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Spoorpark: </a:t>
            </a:r>
          </a:p>
        </p:txBody>
      </p:sp>
    </p:spTree>
    <p:extLst>
      <p:ext uri="{BB962C8B-B14F-4D97-AF65-F5344CB8AC3E}">
        <p14:creationId xmlns:p14="http://schemas.microsoft.com/office/powerpoint/2010/main" val="379716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15DCA4F-31DB-4A65-8150-09B9926EF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7" t="8889" r="15315" b="10139"/>
          <a:stretch/>
        </p:blipFill>
        <p:spPr>
          <a:xfrm>
            <a:off x="611301" y="461962"/>
            <a:ext cx="11104449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20D57-EF0D-4BD8-8D68-D8EE0255C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Doelgroepen of juist voor een mix van mensen?! 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1C9EF3-A0DF-4C7F-A225-09C7AF3AB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837"/>
          <a:stretch/>
        </p:blipFill>
        <p:spPr>
          <a:xfrm>
            <a:off x="5189396" y="3344545"/>
            <a:ext cx="6162816" cy="2639695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6D3989C-2078-453E-B9A6-A20BB4AB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Specifieke plekken bv. skatebaan </a:t>
            </a:r>
          </a:p>
          <a:p>
            <a:endParaRPr lang="nl-NL" dirty="0"/>
          </a:p>
          <a:p>
            <a:r>
              <a:rPr lang="nl-NL" dirty="0"/>
              <a:t>Inclusieve stad bv. speeltuin </a:t>
            </a:r>
          </a:p>
          <a:p>
            <a:endParaRPr lang="nl-NL" dirty="0"/>
          </a:p>
          <a:p>
            <a:r>
              <a:rPr lang="nl-NL" dirty="0"/>
              <a:t>Locaties met veel variatie bv. Spoorpark</a:t>
            </a:r>
          </a:p>
        </p:txBody>
      </p:sp>
    </p:spTree>
    <p:extLst>
      <p:ext uri="{BB962C8B-B14F-4D97-AF65-F5344CB8AC3E}">
        <p14:creationId xmlns:p14="http://schemas.microsoft.com/office/powerpoint/2010/main" val="250345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680FE-49C3-49E9-9B78-27A4B6170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694BB5-72FC-4678-AC7C-B3F65C3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4 en 5 invullen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9906D2-4E47-4A36-AE5F-C9A39057BE12}"/>
              </a:ext>
            </a:extLst>
          </p:cNvPr>
          <p:cNvSpPr txBox="1"/>
          <p:nvPr/>
        </p:nvSpPr>
        <p:spPr>
          <a:xfrm>
            <a:off x="1895474" y="4429919"/>
            <a:ext cx="9363075" cy="196329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Welke doelgroepen kun je mixen en welk ontwerpidee sluit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 goed bij aan?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Maak op het andere A4-tje  een eenvoudig ontwerp met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jullie idee. </a:t>
            </a:r>
          </a:p>
        </p:txBody>
      </p:sp>
    </p:spTree>
    <p:extLst>
      <p:ext uri="{BB962C8B-B14F-4D97-AF65-F5344CB8AC3E}">
        <p14:creationId xmlns:p14="http://schemas.microsoft.com/office/powerpoint/2010/main" val="241534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DBEC5-66F6-420E-9073-8D910D70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en tot volgende week!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DE2AB-0AD7-4506-8D96-430F54EA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nl-NL" dirty="0"/>
              <a:t>De sociale functie van ‘Groen in de stad’! </a:t>
            </a:r>
          </a:p>
        </p:txBody>
      </p:sp>
    </p:spTree>
    <p:extLst>
      <p:ext uri="{BB962C8B-B14F-4D97-AF65-F5344CB8AC3E}">
        <p14:creationId xmlns:p14="http://schemas.microsoft.com/office/powerpoint/2010/main" val="324334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B1FD-7A23-408B-9D50-3590E1620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1" r="37328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B1A33C-EA9E-4882-A6EB-120B5C56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Inhoud van deze les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BB389B0-AAA1-4F78-9C9A-545C33A6295B}"/>
              </a:ext>
            </a:extLst>
          </p:cNvPr>
          <p:cNvSpPr/>
          <p:nvPr/>
        </p:nvSpPr>
        <p:spPr>
          <a:xfrm>
            <a:off x="5827048" y="1868487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Belang van spelen in de stad; spelen is essentieel om te ontwikkelen en een van de  ‘kinderrechten’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Spelen is voor iedereen </a:t>
            </a:r>
          </a:p>
          <a:p>
            <a:pPr marL="114300" lvl="0">
              <a:lnSpc>
                <a:spcPct val="90000"/>
              </a:lnSpc>
              <a:spcAft>
                <a:spcPts val="0"/>
              </a:spcAft>
            </a:pPr>
            <a:endParaRPr lang="nl-NL" sz="2400" dirty="0"/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Middel en doel; ontwikkelen, spelen, ontdekken, ontmoeten. </a:t>
            </a:r>
          </a:p>
          <a:p>
            <a:pPr marL="114300" lvl="0">
              <a:lnSpc>
                <a:spcPct val="90000"/>
              </a:lnSpc>
              <a:spcAft>
                <a:spcPts val="0"/>
              </a:spcAft>
            </a:pPr>
            <a:endParaRPr lang="nl-NL" sz="2400" dirty="0"/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Doelgroepen; voor wie? En wat dan? </a:t>
            </a:r>
          </a:p>
        </p:txBody>
      </p:sp>
    </p:spTree>
    <p:extLst>
      <p:ext uri="{BB962C8B-B14F-4D97-AF65-F5344CB8AC3E}">
        <p14:creationId xmlns:p14="http://schemas.microsoft.com/office/powerpoint/2010/main" val="248196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1055B-9AD9-4E42-B9CC-0E03872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0600"/>
            <a:ext cx="3932237" cy="2133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Belang van spelen in de stad; spelen is essentieel om te ontwikkelen en een ‘kinderrecht’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DE4581-9A0B-4AC6-8491-7F460DA59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Motorische ontwikkeling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Sociale ontwikkeling </a:t>
            </a:r>
          </a:p>
          <a:p>
            <a:pPr marL="285750" indent="-285750">
              <a:buFontTx/>
              <a:buChar char="-"/>
            </a:pPr>
            <a:r>
              <a:rPr lang="nl-NL" dirty="0"/>
              <a:t>Emotionele ontwikkeling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Cognitieve ontwikkeling 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1026" name="Picture 2" descr="Les 1 Ontwikkelingspsychologie">
            <a:extLst>
              <a:ext uri="{FF2B5EF4-FFF2-40B4-BE49-F238E27FC236}">
                <a16:creationId xmlns:a16="http://schemas.microsoft.com/office/drawing/2014/main" id="{FB910FE7-5B73-41BB-9481-6C4082D80DF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6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680FE-49C3-49E9-9B78-27A4B6170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694BB5-72FC-4678-AC7C-B3F65C3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1 invullen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F6D53C-483C-4521-B7E4-0636EB3EFD46}"/>
              </a:ext>
            </a:extLst>
          </p:cNvPr>
          <p:cNvSpPr txBox="1"/>
          <p:nvPr/>
        </p:nvSpPr>
        <p:spPr>
          <a:xfrm>
            <a:off x="2638425" y="4558784"/>
            <a:ext cx="7439025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nl-NL" sz="2800" dirty="0"/>
              <a:t>Op welke doelgroep richten jullie je ontwerp? </a:t>
            </a:r>
          </a:p>
        </p:txBody>
      </p:sp>
    </p:spTree>
    <p:extLst>
      <p:ext uri="{BB962C8B-B14F-4D97-AF65-F5344CB8AC3E}">
        <p14:creationId xmlns:p14="http://schemas.microsoft.com/office/powerpoint/2010/main" val="8213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74189-C55B-4AA1-9828-C42216C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57250"/>
            <a:ext cx="3932237" cy="1600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Middel en doel; ontwikkelen,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spelen,bewegen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ontdekken, ontmoeten.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2DBD0C-C526-496F-B507-2AC158814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3"/>
          <a:stretch/>
        </p:blipFill>
        <p:spPr>
          <a:xfrm>
            <a:off x="5130800" y="857038"/>
            <a:ext cx="6697061" cy="501195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D3DBD-D526-473C-949D-81C428BCF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KDV-buiten-spelen-025 – TIKO thuis in kinderopvang">
            <a:extLst>
              <a:ext uri="{FF2B5EF4-FFF2-40B4-BE49-F238E27FC236}">
                <a16:creationId xmlns:a16="http://schemas.microsoft.com/office/drawing/2014/main" id="{6A509D57-67DF-44BB-9B16-B138B07D206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2451"/>
          <a:stretch>
            <a:fillRect/>
          </a:stretch>
        </p:blipFill>
        <p:spPr bwMode="auto">
          <a:xfrm>
            <a:off x="836611" y="2764059"/>
            <a:ext cx="3932237" cy="31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680FE-49C3-49E9-9B78-27A4B6170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694BB5-72FC-4678-AC7C-B3F65C3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2 invullen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6E2D88-5589-4D9A-AA3E-E56CAA142F5D}"/>
              </a:ext>
            </a:extLst>
          </p:cNvPr>
          <p:cNvSpPr txBox="1"/>
          <p:nvPr/>
        </p:nvSpPr>
        <p:spPr>
          <a:xfrm>
            <a:off x="2562224" y="4627344"/>
            <a:ext cx="831532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Wat is nu het eerste idee om voor deze doelgroep in te zetten in jullie ontwerp?</a:t>
            </a:r>
          </a:p>
        </p:txBody>
      </p:sp>
    </p:spTree>
    <p:extLst>
      <p:ext uri="{BB962C8B-B14F-4D97-AF65-F5344CB8AC3E}">
        <p14:creationId xmlns:p14="http://schemas.microsoft.com/office/powerpoint/2010/main" val="364086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erlijk buiten spelen en oefenen op de skatebaan | halsterse-zuidwestkrant  – Het nieuws uit Halsteren en de Zuidwesthoek">
            <a:extLst>
              <a:ext uri="{FF2B5EF4-FFF2-40B4-BE49-F238E27FC236}">
                <a16:creationId xmlns:a16="http://schemas.microsoft.com/office/drawing/2014/main" id="{7376CB44-FA16-4A66-A68C-7BABB972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56" y="3698726"/>
            <a:ext cx="4196608" cy="24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ordOogst | Natuurspeeltuin">
            <a:extLst>
              <a:ext uri="{FF2B5EF4-FFF2-40B4-BE49-F238E27FC236}">
                <a16:creationId xmlns:a16="http://schemas.microsoft.com/office/drawing/2014/main" id="{9F674B8C-2D4E-4558-A12A-1CFA61C6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7" y="312718"/>
            <a:ext cx="4291647" cy="32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tuurspeeltuin Krimpenerhout » De Ontdekkers">
            <a:extLst>
              <a:ext uri="{FF2B5EF4-FFF2-40B4-BE49-F238E27FC236}">
                <a16:creationId xmlns:a16="http://schemas.microsoft.com/office/drawing/2014/main" id="{514171AF-FD1F-4C70-8AC2-42961E1E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86819"/>
            <a:ext cx="4529137" cy="30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ruppelsgewijs gaan de speeltuinen weer open - Omroep Zeeland">
            <a:extLst>
              <a:ext uri="{FF2B5EF4-FFF2-40B4-BE49-F238E27FC236}">
                <a16:creationId xmlns:a16="http://schemas.microsoft.com/office/drawing/2014/main" id="{19726720-EFAD-4292-AB18-7852F2A5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698726"/>
            <a:ext cx="51435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iten fitnessen is hot in Alphen: extra locatie aan de Zegerplas | Alphen  | AD.nl">
            <a:extLst>
              <a:ext uri="{FF2B5EF4-FFF2-40B4-BE49-F238E27FC236}">
                <a16:creationId xmlns:a16="http://schemas.microsoft.com/office/drawing/2014/main" id="{2CA7002B-1E04-4A4C-BF7D-EB52A91C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1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680FE-49C3-49E9-9B78-27A4B6170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694BB5-72FC-4678-AC7C-B3F65C3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3 invullen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810545-CD6C-4DE1-9632-A1E3FDCB0083}"/>
              </a:ext>
            </a:extLst>
          </p:cNvPr>
          <p:cNvSpPr txBox="1"/>
          <p:nvPr/>
        </p:nvSpPr>
        <p:spPr>
          <a:xfrm>
            <a:off x="2343150" y="4703544"/>
            <a:ext cx="832485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Wat zou ook een prima idee zijn nu er een aantal voorbeelden langs zijn gekomen?</a:t>
            </a:r>
          </a:p>
        </p:txBody>
      </p:sp>
    </p:spTree>
    <p:extLst>
      <p:ext uri="{BB962C8B-B14F-4D97-AF65-F5344CB8AC3E}">
        <p14:creationId xmlns:p14="http://schemas.microsoft.com/office/powerpoint/2010/main" val="26610715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E7567C-CE90-48BE-B5CB-A53B565B3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8D638-569D-42D5-AD09-2BE7B5D435C1}"/>
</file>

<file path=customXml/itemProps3.xml><?xml version="1.0" encoding="utf-8"?>
<ds:datastoreItem xmlns:ds="http://schemas.openxmlformats.org/officeDocument/2006/customXml" ds:itemID="{6457AD33-19D1-437C-9372-4F8F2F777CE8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7a28104-336f-447d-946e-e305ac2bcd47"/>
    <ds:schemaRef ds:uri="34354c1b-6b8c-435b-ad50-990538c1955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241</Words>
  <Application>Microsoft Office PowerPoint</Application>
  <PresentationFormat>Breedbeeld</PresentationFormat>
  <Paragraphs>47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Les 3 Spelen in de stad</vt:lpstr>
      <vt:lpstr>Inhoud van deze les</vt:lpstr>
      <vt:lpstr>Belang van spelen in de stad; spelen is essentieel om te ontwikkelen en een ‘kinderrecht’</vt:lpstr>
      <vt:lpstr>Opdracht</vt:lpstr>
      <vt:lpstr>Middel en doel; ontwikkelen, spelen,bewegen,  ontdekken, ontmoeten.</vt:lpstr>
      <vt:lpstr>Opdracht</vt:lpstr>
      <vt:lpstr>PowerPoint-presentatie</vt:lpstr>
      <vt:lpstr>PowerPoint-presentatie</vt:lpstr>
      <vt:lpstr>Opdracht</vt:lpstr>
      <vt:lpstr>PowerPoint-presentatie</vt:lpstr>
      <vt:lpstr>PowerPoint-presentatie</vt:lpstr>
      <vt:lpstr>PowerPoint-presentatie</vt:lpstr>
      <vt:lpstr>Doelgroepen of juist voor een mix van mensen?! </vt:lpstr>
      <vt:lpstr>Opdracht</vt:lpstr>
      <vt:lpstr>Bedankt en tot volgende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 Spelen in de stad</dc:title>
  <dc:creator>Pascalle Cup</dc:creator>
  <cp:lastModifiedBy>Pascalle Cup</cp:lastModifiedBy>
  <cp:revision>2</cp:revision>
  <dcterms:created xsi:type="dcterms:W3CDTF">2020-05-26T09:14:23Z</dcterms:created>
  <dcterms:modified xsi:type="dcterms:W3CDTF">2021-05-31T12:51:46Z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